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2" r:id="rId4"/>
    <p:sldId id="358" r:id="rId5"/>
    <p:sldId id="359" r:id="rId6"/>
    <p:sldId id="366" r:id="rId7"/>
    <p:sldId id="365" r:id="rId8"/>
    <p:sldId id="367" r:id="rId9"/>
    <p:sldId id="368" r:id="rId10"/>
    <p:sldId id="369" r:id="rId11"/>
    <p:sldId id="364" r:id="rId12"/>
    <p:sldId id="363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111" d="100"/>
          <a:sy n="111" d="100"/>
        </p:scale>
        <p:origin x="1116" y="9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8" y="1016000"/>
            <a:ext cx="9980705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врача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55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186573"/>
            <a:ext cx="11560175" cy="481981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из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03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Главные критерии оценки</a:t>
            </a:r>
            <a:r>
              <a:rPr lang="en-US" dirty="0" smtClean="0"/>
              <a:t>: </a:t>
            </a:r>
            <a:r>
              <a:rPr lang="ru-RU" dirty="0" smtClean="0"/>
              <a:t>точность предикативной модели, рациональность составления расписания, гибкость приложения.</a:t>
            </a:r>
            <a:r>
              <a:rPr lang="ru-RU" dirty="0"/>
              <a:t> </a:t>
            </a:r>
            <a:r>
              <a:rPr lang="ru-RU" dirty="0" smtClean="0"/>
              <a:t>Полученное в ходе разработки решение удовлетворяет поставленным в задаче условиям.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Внедрение решения позволит упростить задачи прогнозирования количества исследований, построения графика и обмена информацией между сотрудниками и начальством.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оценки. Ожидаемый эффект.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4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 b="15376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25" name="Рисунок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599" r="4703" b="-599"/>
          <a:stretch/>
        </p:blipFill>
        <p:spPr>
          <a:xfrm>
            <a:off x="3133725" y="1522413"/>
            <a:ext cx="1535113" cy="1439862"/>
          </a:xfrm>
        </p:spPr>
      </p:pic>
      <p:pic>
        <p:nvPicPr>
          <p:cNvPr id="26" name="Рисунок 25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3760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28" name="Рисунок 2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3264" r="-561" b="29674"/>
          <a:stretch/>
        </p:blipFill>
        <p:spPr>
          <a:xfrm>
            <a:off x="7518400" y="1522413"/>
            <a:ext cx="1536700" cy="1439862"/>
          </a:xfrm>
        </p:spPr>
      </p:pic>
      <p:pic>
        <p:nvPicPr>
          <p:cNvPr id="24" name="Рисунок 23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7" b="18747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 err="1"/>
              <a:t>т</a:t>
            </a:r>
            <a:r>
              <a:rPr lang="ru-RU" dirty="0" err="1" smtClean="0"/>
              <a:t>имлид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алгоритм графика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 smtClean="0"/>
              <a:t>sinnerreal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89167453753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алгоритм </a:t>
            </a:r>
            <a:r>
              <a:rPr lang="ru-RU" dirty="0" smtClean="0"/>
              <a:t>графика</a:t>
            </a:r>
            <a:endParaRPr lang="ru-RU" dirty="0"/>
          </a:p>
          <a:p>
            <a:r>
              <a:rPr lang="en-US" dirty="0" smtClean="0"/>
              <a:t>@</a:t>
            </a:r>
            <a:r>
              <a:rPr lang="de-DE" dirty="0" err="1"/>
              <a:t>IlyaGIGach</a:t>
            </a:r>
            <a:endParaRPr lang="ru-RU" dirty="0"/>
          </a:p>
          <a:p>
            <a:r>
              <a:rPr lang="en-US" dirty="0" smtClean="0"/>
              <a:t>89152461561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whitespace_lion</a:t>
            </a:r>
            <a:endParaRPr lang="ru-RU" dirty="0"/>
          </a:p>
          <a:p>
            <a:r>
              <a:rPr lang="en-US" dirty="0"/>
              <a:t>8</a:t>
            </a:r>
            <a:r>
              <a:rPr lang="ru-RU" dirty="0" smtClean="0"/>
              <a:t>9267243301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редикативный алгоритм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Fegren</a:t>
            </a:r>
            <a:endParaRPr lang="ru-RU" dirty="0"/>
          </a:p>
          <a:p>
            <a:r>
              <a:rPr lang="en-US" dirty="0" smtClean="0"/>
              <a:t>89032817198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фронтенд</a:t>
            </a:r>
            <a:endParaRPr lang="ru-RU" dirty="0"/>
          </a:p>
          <a:p>
            <a:r>
              <a:rPr lang="en-US" dirty="0" smtClean="0"/>
              <a:t>@Gaknas</a:t>
            </a:r>
            <a:endParaRPr lang="ru-RU" dirty="0"/>
          </a:p>
          <a:p>
            <a:r>
              <a:rPr lang="ru-RU" dirty="0" smtClean="0"/>
              <a:t>89852877754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19" y="1016000"/>
            <a:ext cx="9996363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82" y="1016000"/>
            <a:ext cx="9986036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обработки</a:t>
            </a:r>
            <a:br>
              <a:rPr lang="ru-RU" dirty="0" smtClean="0"/>
            </a:br>
            <a:r>
              <a:rPr lang="ru-RU" dirty="0" smtClean="0"/>
              <a:t>непредвиденных обстоятельств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4" y="1016000"/>
            <a:ext cx="10027472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941" y="1016000"/>
            <a:ext cx="10022119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5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7425</TotalTime>
  <Words>155</Words>
  <Application>Microsoft Office PowerPoint</Application>
  <PresentationFormat>Широкоэкранный</PresentationFormat>
  <Paragraphs>59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кадрами</vt:lpstr>
      <vt:lpstr>Интерфейс для управления кадрами</vt:lpstr>
      <vt:lpstr>Интерфейс обработки непредвиденных обстоятельств</vt:lpstr>
      <vt:lpstr>Прогнозирование</vt:lpstr>
      <vt:lpstr>Интерфейс врача</vt:lpstr>
      <vt:lpstr>Экспорт из системы</vt:lpstr>
      <vt:lpstr>Критерии оценки. Ожидаемый эффект.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89</cp:revision>
  <dcterms:created xsi:type="dcterms:W3CDTF">2023-05-15T07:36:23Z</dcterms:created>
  <dcterms:modified xsi:type="dcterms:W3CDTF">2024-06-16T19:45:35Z</dcterms:modified>
</cp:coreProperties>
</file>